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8" r:id="rId2"/>
    <p:sldId id="261" r:id="rId3"/>
    <p:sldId id="390" r:id="rId4"/>
    <p:sldId id="391" r:id="rId5"/>
    <p:sldId id="392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4587" autoAdjust="0"/>
    <p:restoredTop sz="70690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5F545-F1B5-49AC-B316-EF77E36032B5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C2B20-6071-4E81-8E8C-34CE6802E6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71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2B20-6071-4E81-8E8C-34CE6802E6F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EA51D6-139B-4FC9-8CB4-7914E12E8CAB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CF5C46A-9C74-4EDC-BBB9-3C4BF68A8E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es/url?sa=i&amp;source=images&amp;cd=&amp;cad=rja&amp;docid=mXkes8qmjurChM&amp;tbnid=gD7QM3m2VA58tM:&amp;ved=0CAgQjRwwAA&amp;url=http://es.wikipedia.org/wiki/Vitoria&amp;ei=sDUyUrLrHszT7AbM4YGoAw&amp;psig=AFQjCNFffhBsjpq_o2Wgt-PhNxVcsDqaeg&amp;ust=137910865667565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4947" y="764704"/>
            <a:ext cx="8229600" cy="864096"/>
          </a:xfrm>
        </p:spPr>
        <p:txBody>
          <a:bodyPr/>
          <a:lstStyle/>
          <a:p>
            <a:pPr algn="ctr"/>
            <a:r>
              <a:rPr lang="es-ES" dirty="0" smtClean="0"/>
              <a:t>ARTRO-BOSTROM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1752600"/>
          </a:xfrm>
        </p:spPr>
        <p:txBody>
          <a:bodyPr>
            <a:normAutofit/>
          </a:bodyPr>
          <a:lstStyle/>
          <a:p>
            <a:endParaRPr lang="es-E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732240" cy="234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thumb/c/c9/Vitoria_-_Plaza_de_la_Virgen_Blanca_19.JPG/250px-Vitoria_-_Plaza_de_la_Virgen_Blanca_1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9587" y="4509120"/>
            <a:ext cx="288032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54868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 smtClean="0">
                <a:solidFill>
                  <a:srgbClr val="FFFF00"/>
                </a:solidFill>
              </a:rPr>
              <a:t>BASE BIBLIOGRAFICA</a:t>
            </a:r>
            <a:endParaRPr lang="es-ES" sz="2000" dirty="0" smtClean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19672" y="112474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	</a:t>
            </a:r>
          </a:p>
        </p:txBody>
      </p:sp>
      <p:pic>
        <p:nvPicPr>
          <p:cNvPr id="10" name="9 Imagen"/>
          <p:cNvPicPr/>
          <p:nvPr/>
        </p:nvPicPr>
        <p:blipFill rotWithShape="1">
          <a:blip r:embed="rId2"/>
          <a:srcRect l="28571" t="10975" r="29277" b="4990"/>
          <a:stretch/>
        </p:blipFill>
        <p:spPr bwMode="auto">
          <a:xfrm>
            <a:off x="2267744" y="1121803"/>
            <a:ext cx="468498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54868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 smtClean="0">
                <a:solidFill>
                  <a:srgbClr val="FFFF00"/>
                </a:solidFill>
              </a:rPr>
              <a:t>REFERENCIAS ANATOMICAS</a:t>
            </a:r>
            <a:endParaRPr lang="es-ES" sz="2000" dirty="0" smtClean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19672" y="112474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	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54868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 smtClean="0">
                <a:solidFill>
                  <a:srgbClr val="FFFF00"/>
                </a:solidFill>
              </a:rPr>
              <a:t>REFERENCIAS ANATOMICAS</a:t>
            </a:r>
            <a:endParaRPr lang="es-ES" sz="2000" dirty="0" smtClean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19672" y="112474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	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87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54868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 smtClean="0">
                <a:solidFill>
                  <a:srgbClr val="FFFF00"/>
                </a:solidFill>
              </a:rPr>
              <a:t>REFERENCIAS ANATOMICAS</a:t>
            </a:r>
            <a:endParaRPr lang="es-ES" sz="2000" dirty="0" smtClean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19672" y="112474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	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80399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2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10</Words>
  <Application>Microsoft Office PowerPoint</Application>
  <PresentationFormat>Presentación en pantalla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Metro</vt:lpstr>
      <vt:lpstr>ARTRO-BOSTROM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 De los Mozos</dc:creator>
  <cp:lastModifiedBy>Roberto De los Mozos</cp:lastModifiedBy>
  <cp:revision>302</cp:revision>
  <dcterms:created xsi:type="dcterms:W3CDTF">2013-06-15T19:24:00Z</dcterms:created>
  <dcterms:modified xsi:type="dcterms:W3CDTF">2017-02-28T22:27:28Z</dcterms:modified>
</cp:coreProperties>
</file>